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1"/>
  </p:notesMasterIdLst>
  <p:handoutMasterIdLst>
    <p:handoutMasterId r:id="rId22"/>
  </p:handoutMasterIdLst>
  <p:sldIdLst>
    <p:sldId id="316" r:id="rId8"/>
    <p:sldId id="579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582" r:id="rId2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D1D1A"/>
    <a:srgbClr val="221815"/>
    <a:srgbClr val="E9002F"/>
    <a:srgbClr val="F2F2F2"/>
    <a:srgbClr val="66BA36"/>
    <a:srgbClr val="3DBDCD"/>
    <a:srgbClr val="595757"/>
    <a:srgbClr val="B5B5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1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70BB16F-7D6A-CA4B-8E70-327015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1897F0-FE91-BD4C-9E9C-315F4BCC1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569FDDC-2FCB-FE43-992B-481BFCBAE8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218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63" r:id="rId3"/>
    <p:sldLayoutId id="2147483964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5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38056-85D7-644C-90DA-BB3938C5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9BB88-FD40-6440-88AC-4401341A07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B88CD6-52A2-BC44-BF89-9CB87817FCC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E8AD0C-BD95-854B-8523-6A12B53EE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330"/>
            <a:ext cx="12196763" cy="67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4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F586B-2242-3B42-B7E3-8C841C4B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6CA1C-5ED5-014E-A1E2-C702B6AFF9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421CDA-245C-EA4C-9B2F-A95350ADDA4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00B5F-EB9E-7344-A129-0EE571CE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0" y="0"/>
            <a:ext cx="1182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CE982-5134-394D-B89A-B941A4BE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B676E-B7D4-944F-BD5F-85744C0C9B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E01C62-8B0D-9548-AA48-06DBF798C2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C31C4F-93B7-9449-AB9C-87A940CC6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1" y="0"/>
            <a:ext cx="12142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6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1CCAAF-694F-9D44-B913-C77B40543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4771"/>
            <a:ext cx="10731328" cy="5072743"/>
          </a:xfrm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71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5A469-94AB-F74E-A8D6-B9624912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511A5-D49B-8040-BF07-927D93E72C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7E1C1C-02C8-5349-BFDF-8CE933E9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31" y="552450"/>
            <a:ext cx="10147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9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BCC55-1988-F049-BBE2-0FBC4EB1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61049-3A70-4A4F-9FB5-93F451CD7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FD138E-002B-6C41-B057-BB086DC6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81" y="927100"/>
            <a:ext cx="10261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7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00E227-BB98-5240-B566-5C5FFE79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5978D1-F348-864D-9EC8-09BF0C523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3424DC-D3F4-3341-9AA9-8BF6439F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388" y="1346586"/>
            <a:ext cx="5727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0D5E0-A33B-894A-84C2-8420800B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AFA1D-9E18-9F44-9D8A-3143AB1EEF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CD3AD-C74A-C543-8B2A-17AF59830A4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99CDD5-9A9F-F745-94B8-8E8930B7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" y="0"/>
            <a:ext cx="12175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9A9E7-8FF7-F74D-A49B-259C5696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1F5BD-F420-3D41-ADCC-2A8A78DD9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2806D4-A0D8-AC45-889A-2D83BE1F3FE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B204-8CD1-F14E-8E20-79B688F1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660"/>
            <a:ext cx="12196763" cy="68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BF098-DD11-294B-AA69-F35F816B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D234E-2319-0440-8AB5-DCFAACF6FA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42589-1E8F-EF43-966A-0649AC98CDF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115EF-5BAE-7244-9A87-ED2B0FF9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2" y="0"/>
            <a:ext cx="12098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C8259-003B-5E44-9D9D-AD98B26B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749CB-9F9C-4849-A1E2-51D400CA8A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E0C9D3-47B9-D747-A71B-B91E493985A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78C1B0-803F-0147-A0F3-A794D2C00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8" y="0"/>
            <a:ext cx="11315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24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16868</TotalTime>
  <Words>4</Words>
  <Application>Microsoft Macintosh PowerPoint</Application>
  <PresentationFormat>自定义</PresentationFormat>
  <Paragraphs>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4871</cp:revision>
  <dcterms:created xsi:type="dcterms:W3CDTF">2020-08-28T08:44:19Z</dcterms:created>
  <dcterms:modified xsi:type="dcterms:W3CDTF">2023-07-16T00:55:34Z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